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62" r:id="rId4"/>
    <p:sldId id="263" r:id="rId5"/>
    <p:sldId id="266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B6F6F-061C-4636-9A87-56B438FE2E51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3D025-AE84-4D2D-8DB3-2E02E6A617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200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3D025-AE84-4D2D-8DB3-2E02E6A617A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1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0F9C-35AF-4618-81FC-C260C286171E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934C-E159-4176-8637-859F87FEE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0F9C-35AF-4618-81FC-C260C286171E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934C-E159-4176-8637-859F87FEE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0F9C-35AF-4618-81FC-C260C286171E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934C-E159-4176-8637-859F87FEE58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0F9C-35AF-4618-81FC-C260C286171E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934C-E159-4176-8637-859F87FEE58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0F9C-35AF-4618-81FC-C260C286171E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934C-E159-4176-8637-859F87FEE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0F9C-35AF-4618-81FC-C260C286171E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934C-E159-4176-8637-859F87FEE58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0F9C-35AF-4618-81FC-C260C286171E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934C-E159-4176-8637-859F87FEE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0F9C-35AF-4618-81FC-C260C286171E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934C-E159-4176-8637-859F87FEE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0F9C-35AF-4618-81FC-C260C286171E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934C-E159-4176-8637-859F87FEE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0F9C-35AF-4618-81FC-C260C286171E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934C-E159-4176-8637-859F87FEE58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0F9C-35AF-4618-81FC-C260C286171E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934C-E159-4176-8637-859F87FEE58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FF70F9C-35AF-4618-81FC-C260C286171E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F0F934C-E159-4176-8637-859F87FEE58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Состояние и перспективы оказания паллиативной медицинской помощи в Республике Дагестан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40760" cy="10576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Главный внештатный специалист по паллиативной медицинской помощи МЗ РД, заведующая отделением паллиативной медицинской помощи ГБУ РД «ГКБ»</a:t>
            </a:r>
          </a:p>
          <a:p>
            <a:r>
              <a:rPr lang="ru-RU" dirty="0" err="1" smtClean="0"/>
              <a:t>Каниева</a:t>
            </a:r>
            <a:r>
              <a:rPr lang="ru-RU" dirty="0" smtClean="0"/>
              <a:t> </a:t>
            </a:r>
            <a:r>
              <a:rPr lang="ru-RU" dirty="0" err="1" smtClean="0"/>
              <a:t>Салимат</a:t>
            </a:r>
            <a:r>
              <a:rPr lang="ru-RU" dirty="0" smtClean="0"/>
              <a:t> Магомедовна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6463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данным мониторинга в Дагестане около 3 </a:t>
            </a:r>
            <a:r>
              <a:rPr lang="ru-RU" dirty="0" err="1" smtClean="0"/>
              <a:t>тыс.пациентов</a:t>
            </a:r>
            <a:r>
              <a:rPr lang="ru-RU" dirty="0" smtClean="0"/>
              <a:t>, нуждающихся в оказании паллиативной медицинской помощи. Большая часть из них это онкологические больные, однако есть и остальных профилей пациенты. Есть пациенты, нуждающиеся в респираторной поддержке, в частности, пациенты с боковым амиотрофическим склерозом.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Паллиативная медицинская помощь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610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Выданы аппараты </a:t>
            </a:r>
            <a:r>
              <a:rPr lang="ru-RU" dirty="0" err="1" smtClean="0"/>
              <a:t>неинвазивной</a:t>
            </a:r>
            <a:r>
              <a:rPr lang="ru-RU" dirty="0" smtClean="0"/>
              <a:t> вентиляции легких и </a:t>
            </a:r>
            <a:r>
              <a:rPr lang="ru-RU" dirty="0" err="1" smtClean="0"/>
              <a:t>откашливатели</a:t>
            </a:r>
            <a:r>
              <a:rPr lang="ru-RU" dirty="0" smtClean="0"/>
              <a:t> для использования на дому. </a:t>
            </a:r>
          </a:p>
          <a:p>
            <a:r>
              <a:rPr lang="ru-RU" dirty="0" smtClean="0"/>
              <a:t>Планируется открыть отделения сестринского ухода, также открыть дополнительно отделения паллиативной медицинской помощи на базе разных медицинских организаций.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Паллиативная медицинская помощь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650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Конечно же паллиативная медицинская помощь у нас далеко не идеально развита, однако у нас есть желание стремиться к идеалу, есть желание обучаться, обучать других и помогать людям. Спасибо за внимание.)))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Паллиативная медицинская помощь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50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117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64704"/>
            <a:ext cx="7200800" cy="4679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Паллиативная помощь - это подход, позволяющий улучшить качество жизни пациентов ( детей и взрослых ) и их семей, столкнувшихся с проблемами, связанными с угрожающими жизни заболеванием, путем предотвращения и облегчения страданий за счет раннего выявления, тщательной оценки и лечения боли и других соматических симптомов, а также оказания психосоциальной и духовной поддержки. 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4453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73427"/>
          </a:xfrm>
        </p:spPr>
        <p:txBody>
          <a:bodyPr/>
          <a:lstStyle/>
          <a:p>
            <a:r>
              <a:rPr lang="ru-RU" dirty="0" smtClean="0"/>
              <a:t>Паллиативная медицинская помощь как отдельное направление в Дагестане начала развиваться относительно недавно. В марте 2019г. </a:t>
            </a:r>
            <a:r>
              <a:rPr lang="ru-RU" dirty="0"/>
              <a:t>о</a:t>
            </a:r>
            <a:r>
              <a:rPr lang="ru-RU" dirty="0" smtClean="0"/>
              <a:t>ткрылось первое отделение паллиативной медицинской помощи для взрослого населения на базе ГБУ РД «Городская клиническая больница», рассчитанная на 20 коек.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91264" cy="562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Паллиативная медицинская помощь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6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Необходимость такого рода помощи стала очевидной для нашей Республики в том числе. За короткий промежуток времени отделение заполнилось и образовалась очередь больных, нуждающихся в госпитализации для оказания паллиативной медицинской помощи.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Паллиативная медицинская помощь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82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больных туберкулезом на базе ГБУ РД «Буйнакский противотуберкулезный диспансер» развернуто 6 коек и для больных с ВИЧ-инфекцией на базе ГБУ РД «Республиканский центр инфекционных болезней» 5 коек.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Паллиативная медицинская помощь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73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2020 году , к сожалению, из-за сложившейся сложной эпидемиологической обстановкой в Дагестане ГБУ РД «Городская клиническая больница» была полностью перепрофилирована под госпиталь по лечению </a:t>
            </a:r>
            <a:r>
              <a:rPr lang="en-US" dirty="0" smtClean="0"/>
              <a:t>COVID</a:t>
            </a:r>
            <a:r>
              <a:rPr lang="ru-RU" dirty="0" smtClean="0"/>
              <a:t>-19, соответственно и отделение паллиативной медицинской помощи.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Паллиативная медицинская помощь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901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Однако на базе АНО «Городская клиническая больница №3» </a:t>
            </a:r>
            <a:r>
              <a:rPr lang="ru-RU" dirty="0" err="1" smtClean="0"/>
              <a:t>г.Махачкала</a:t>
            </a:r>
            <a:r>
              <a:rPr lang="ru-RU" dirty="0" smtClean="0"/>
              <a:t> было развернуто отделение паллиативной медицинской помощи на 20 коек. Также за 2020г развернуты 5 коек на базе ГБУ РД «Дербентская центральная городская больница» и 5 коек на базе ГБУ РД «</a:t>
            </a:r>
            <a:r>
              <a:rPr lang="ru-RU" dirty="0" err="1" smtClean="0"/>
              <a:t>Кизлярская</a:t>
            </a:r>
            <a:r>
              <a:rPr lang="ru-RU" dirty="0" smtClean="0"/>
              <a:t> центральная городская больница».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Паллиативная медицинская помощь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776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конце 2020г были также созданы выездные патронажные бригады паллиативной медицинской помощи</a:t>
            </a:r>
          </a:p>
          <a:p>
            <a:r>
              <a:rPr lang="ru-RU" dirty="0" smtClean="0"/>
              <a:t>В начале 2021г решено временно развернуть еще 10 коек паллиативной медицинской помощи на базе ГБУ РД «</a:t>
            </a:r>
            <a:r>
              <a:rPr lang="ru-RU" dirty="0" err="1" smtClean="0"/>
              <a:t>Новолакская</a:t>
            </a:r>
            <a:r>
              <a:rPr lang="ru-RU" dirty="0" smtClean="0"/>
              <a:t> районная больница №1 (</a:t>
            </a:r>
            <a:r>
              <a:rPr lang="ru-RU" dirty="0" err="1" smtClean="0"/>
              <a:t>Новострой</a:t>
            </a:r>
            <a:r>
              <a:rPr lang="ru-RU" dirty="0" smtClean="0"/>
              <a:t>)».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Паллиативная медицинская помощь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332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целом, в Дагестане на данный момент имеются 3 отделения паллиативной медицинской помощи для взрослого населения и 1 отделение паллиативной медицинской помощи для детского населения. Всего 71 коек для взрослых и 15 коек для детей.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Паллиативная медицинская помощь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2335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283</TotalTime>
  <Words>506</Words>
  <Application>Microsoft Office PowerPoint</Application>
  <PresentationFormat>Экран (4:3)</PresentationFormat>
  <Paragraphs>27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Состояние и перспективы оказания паллиативной медицинской помощи в Республике Дагестан</vt:lpstr>
      <vt:lpstr>Презентация PowerPoint</vt:lpstr>
      <vt:lpstr>Паллиативная медицинская помощь</vt:lpstr>
      <vt:lpstr>Паллиативная медицинская помощь</vt:lpstr>
      <vt:lpstr>Паллиативная медицинская помощь</vt:lpstr>
      <vt:lpstr>Паллиативная медицинская помощь</vt:lpstr>
      <vt:lpstr>Паллиативная медицинская помощь</vt:lpstr>
      <vt:lpstr>Паллиативная медицинская помощь</vt:lpstr>
      <vt:lpstr>Паллиативная медицинская помощь</vt:lpstr>
      <vt:lpstr>Паллиативная медицинская помощь</vt:lpstr>
      <vt:lpstr>Паллиативная медицинская помощь</vt:lpstr>
      <vt:lpstr>Паллиативная медицинская помощь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и перспективы оказания паллиативной медицинской помощи в Республике Дагестан</dc:title>
  <dc:creator>Саля</dc:creator>
  <cp:lastModifiedBy>Саля</cp:lastModifiedBy>
  <cp:revision>12</cp:revision>
  <dcterms:created xsi:type="dcterms:W3CDTF">2021-04-15T14:31:02Z</dcterms:created>
  <dcterms:modified xsi:type="dcterms:W3CDTF">2021-04-15T19:15:27Z</dcterms:modified>
</cp:coreProperties>
</file>